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4" r:id="rId6"/>
    <p:sldId id="269" r:id="rId7"/>
    <p:sldId id="270" r:id="rId8"/>
    <p:sldId id="265" r:id="rId9"/>
    <p:sldId id="271" r:id="rId10"/>
    <p:sldId id="272" r:id="rId11"/>
    <p:sldId id="266" r:id="rId12"/>
    <p:sldId id="274" r:id="rId13"/>
    <p:sldId id="275" r:id="rId14"/>
    <p:sldId id="276" r:id="rId15"/>
    <p:sldId id="277" r:id="rId16"/>
    <p:sldId id="263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F0D"/>
    <a:srgbClr val="0C75AC"/>
    <a:srgbClr val="103350"/>
    <a:srgbClr val="0C4360"/>
    <a:srgbClr val="1B6872"/>
    <a:srgbClr val="63B7C6"/>
    <a:srgbClr val="002136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D9072-9B47-ABFE-4AAB-8D46CC3F2D92}" v="33" dt="2023-09-29T19:37:50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F5D77-F2C3-4391-AB51-D7E674A18D1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B491F7-3FAE-4B45-BEC1-59D3E8DF21DD}">
      <dgm:prSet/>
      <dgm:spPr/>
      <dgm:t>
        <a:bodyPr/>
        <a:lstStyle/>
        <a:p>
          <a:r>
            <a:rPr lang="en-US" b="1"/>
            <a:t>Parent or Guardian</a:t>
          </a:r>
        </a:p>
      </dgm:t>
    </dgm:pt>
    <dgm:pt modelId="{6F63B5E9-706C-4AC7-9E18-2224AF5A3F1C}" type="parTrans" cxnId="{32632826-9216-46BA-BD48-71DE9BE3A8E3}">
      <dgm:prSet/>
      <dgm:spPr/>
      <dgm:t>
        <a:bodyPr/>
        <a:lstStyle/>
        <a:p>
          <a:endParaRPr lang="en-US" b="1"/>
        </a:p>
      </dgm:t>
    </dgm:pt>
    <dgm:pt modelId="{86021AD8-D2EF-4553-AFCA-B5A39F389024}" type="sibTrans" cxnId="{32632826-9216-46BA-BD48-71DE9BE3A8E3}">
      <dgm:prSet/>
      <dgm:spPr/>
      <dgm:t>
        <a:bodyPr/>
        <a:lstStyle/>
        <a:p>
          <a:endParaRPr lang="en-US" b="1"/>
        </a:p>
      </dgm:t>
    </dgm:pt>
    <dgm:pt modelId="{9CD4782A-B86C-407C-BA2A-1C10362C16B8}">
      <dgm:prSet/>
      <dgm:spPr/>
      <dgm:t>
        <a:bodyPr/>
        <a:lstStyle/>
        <a:p>
          <a:r>
            <a:rPr lang="en-US" b="1" dirty="0"/>
            <a:t>Trusted adult</a:t>
          </a:r>
        </a:p>
      </dgm:t>
    </dgm:pt>
    <dgm:pt modelId="{DEC0236C-073F-49A7-8B09-C597AA979907}" type="parTrans" cxnId="{62E35414-58EB-4D8A-9BDA-AA1C31D9D7F5}">
      <dgm:prSet/>
      <dgm:spPr/>
      <dgm:t>
        <a:bodyPr/>
        <a:lstStyle/>
        <a:p>
          <a:endParaRPr lang="en-US" b="1"/>
        </a:p>
      </dgm:t>
    </dgm:pt>
    <dgm:pt modelId="{B9C16481-BD7A-4D31-9FFC-A3666A16B13D}" type="sibTrans" cxnId="{62E35414-58EB-4D8A-9BDA-AA1C31D9D7F5}">
      <dgm:prSet/>
      <dgm:spPr/>
      <dgm:t>
        <a:bodyPr/>
        <a:lstStyle/>
        <a:p>
          <a:endParaRPr lang="en-US" b="1"/>
        </a:p>
      </dgm:t>
    </dgm:pt>
    <dgm:pt modelId="{63169BA2-942A-48CC-B050-F34E388CF849}">
      <dgm:prSet/>
      <dgm:spPr/>
      <dgm:t>
        <a:bodyPr/>
        <a:lstStyle/>
        <a:p>
          <a:r>
            <a:rPr lang="en-US" b="1"/>
            <a:t>School Counselor</a:t>
          </a:r>
        </a:p>
      </dgm:t>
    </dgm:pt>
    <dgm:pt modelId="{5AACB5E5-BF1C-41F4-92B5-3C3B8264D481}" type="parTrans" cxnId="{BD73117C-6785-4270-9289-B00D21694FE6}">
      <dgm:prSet/>
      <dgm:spPr/>
      <dgm:t>
        <a:bodyPr/>
        <a:lstStyle/>
        <a:p>
          <a:endParaRPr lang="en-US" b="1"/>
        </a:p>
      </dgm:t>
    </dgm:pt>
    <dgm:pt modelId="{EF2C9B85-964A-471D-BE97-6FF2022A923C}" type="sibTrans" cxnId="{BD73117C-6785-4270-9289-B00D21694FE6}">
      <dgm:prSet/>
      <dgm:spPr/>
      <dgm:t>
        <a:bodyPr/>
        <a:lstStyle/>
        <a:p>
          <a:endParaRPr lang="en-US" b="1"/>
        </a:p>
      </dgm:t>
    </dgm:pt>
    <dgm:pt modelId="{38091841-CBD3-4B2C-B340-39206E0E6285}">
      <dgm:prSet/>
      <dgm:spPr/>
      <dgm:t>
        <a:bodyPr/>
        <a:lstStyle/>
        <a:p>
          <a:r>
            <a:rPr lang="en-US" b="1"/>
            <a:t>School Nurse</a:t>
          </a:r>
        </a:p>
      </dgm:t>
    </dgm:pt>
    <dgm:pt modelId="{0C64AA33-B8F9-4F83-B13D-18DF9363D72A}" type="parTrans" cxnId="{4A6D6595-6D07-48BA-8590-DBA885F810E6}">
      <dgm:prSet/>
      <dgm:spPr/>
      <dgm:t>
        <a:bodyPr/>
        <a:lstStyle/>
        <a:p>
          <a:endParaRPr lang="en-US" b="1"/>
        </a:p>
      </dgm:t>
    </dgm:pt>
    <dgm:pt modelId="{A190FACE-F92E-4C9B-901C-D407522D369D}" type="sibTrans" cxnId="{4A6D6595-6D07-48BA-8590-DBA885F810E6}">
      <dgm:prSet/>
      <dgm:spPr/>
      <dgm:t>
        <a:bodyPr/>
        <a:lstStyle/>
        <a:p>
          <a:endParaRPr lang="en-US" b="1"/>
        </a:p>
      </dgm:t>
    </dgm:pt>
    <dgm:pt modelId="{E6362299-F380-42E1-A10F-C785EA54FDB7}">
      <dgm:prSet/>
      <dgm:spPr>
        <a:solidFill>
          <a:srgbClr val="419F0D"/>
        </a:solidFill>
      </dgm:spPr>
      <dgm:t>
        <a:bodyPr/>
        <a:lstStyle/>
        <a:p>
          <a:r>
            <a:rPr lang="en-US" b="1"/>
            <a:t>Teacher</a:t>
          </a:r>
        </a:p>
      </dgm:t>
    </dgm:pt>
    <dgm:pt modelId="{4208AA58-5407-4CBB-9BC8-B6EBB2572B41}" type="parTrans" cxnId="{020E046B-920F-49BA-9628-72051F47B7F7}">
      <dgm:prSet/>
      <dgm:spPr/>
      <dgm:t>
        <a:bodyPr/>
        <a:lstStyle/>
        <a:p>
          <a:endParaRPr lang="en-US" b="1"/>
        </a:p>
      </dgm:t>
    </dgm:pt>
    <dgm:pt modelId="{7B76F9EA-AA4E-4785-A9C7-8EA5BEF12B21}" type="sibTrans" cxnId="{020E046B-920F-49BA-9628-72051F47B7F7}">
      <dgm:prSet/>
      <dgm:spPr/>
      <dgm:t>
        <a:bodyPr/>
        <a:lstStyle/>
        <a:p>
          <a:endParaRPr lang="en-US" b="1"/>
        </a:p>
      </dgm:t>
    </dgm:pt>
    <dgm:pt modelId="{E4B068E4-875F-4F93-80CC-5F2B7A544D7F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Faith based leader</a:t>
          </a:r>
        </a:p>
      </dgm:t>
    </dgm:pt>
    <dgm:pt modelId="{54C9AD6C-0AB4-4F83-9B96-E978870981A4}" type="parTrans" cxnId="{D7F8FD64-9B19-4B13-8E35-3A7720D02D96}">
      <dgm:prSet/>
      <dgm:spPr/>
      <dgm:t>
        <a:bodyPr/>
        <a:lstStyle/>
        <a:p>
          <a:endParaRPr lang="en-US" b="1"/>
        </a:p>
      </dgm:t>
    </dgm:pt>
    <dgm:pt modelId="{373BA890-9156-4589-B650-EF2A7A50D7EA}" type="sibTrans" cxnId="{D7F8FD64-9B19-4B13-8E35-3A7720D02D96}">
      <dgm:prSet/>
      <dgm:spPr/>
      <dgm:t>
        <a:bodyPr/>
        <a:lstStyle/>
        <a:p>
          <a:endParaRPr lang="en-US" b="1"/>
        </a:p>
      </dgm:t>
    </dgm:pt>
    <dgm:pt modelId="{511B88B1-8202-4D48-8BE2-E0E5FFDE3A62}">
      <dgm:prSet/>
      <dgm:spPr>
        <a:solidFill>
          <a:srgbClr val="0C75AC"/>
        </a:solidFill>
      </dgm:spPr>
      <dgm:t>
        <a:bodyPr/>
        <a:lstStyle/>
        <a:p>
          <a:r>
            <a:rPr lang="en-US" b="1"/>
            <a:t>Health Clinic</a:t>
          </a:r>
        </a:p>
      </dgm:t>
    </dgm:pt>
    <dgm:pt modelId="{D5FFDC63-73A1-4BD9-B2C9-AD547C4456DF}" type="parTrans" cxnId="{7D38A4DE-38A3-467F-B5C4-D15057F6C3A2}">
      <dgm:prSet/>
      <dgm:spPr/>
      <dgm:t>
        <a:bodyPr/>
        <a:lstStyle/>
        <a:p>
          <a:endParaRPr lang="en-US" b="1"/>
        </a:p>
      </dgm:t>
    </dgm:pt>
    <dgm:pt modelId="{8454143D-EB93-4BE3-BE93-A47839F32C05}" type="sibTrans" cxnId="{7D38A4DE-38A3-467F-B5C4-D15057F6C3A2}">
      <dgm:prSet/>
      <dgm:spPr/>
      <dgm:t>
        <a:bodyPr/>
        <a:lstStyle/>
        <a:p>
          <a:endParaRPr lang="en-US" b="1"/>
        </a:p>
      </dgm:t>
    </dgm:pt>
    <dgm:pt modelId="{CE9F6B2E-4DED-4126-9566-169F9777C15E}">
      <dgm:prSet/>
      <dgm:spPr>
        <a:solidFill>
          <a:schemeClr val="accent2"/>
        </a:solidFill>
      </dgm:spPr>
      <dgm:t>
        <a:bodyPr/>
        <a:lstStyle/>
        <a:p>
          <a:r>
            <a:rPr lang="en-US" b="1" dirty="0"/>
            <a:t>Health care provider</a:t>
          </a:r>
        </a:p>
      </dgm:t>
    </dgm:pt>
    <dgm:pt modelId="{043BBC27-8833-4388-8018-E6C2F4FA92AA}" type="parTrans" cxnId="{72EC8DA0-41C0-4451-BA3B-0280931D30CB}">
      <dgm:prSet/>
      <dgm:spPr/>
      <dgm:t>
        <a:bodyPr/>
        <a:lstStyle/>
        <a:p>
          <a:endParaRPr lang="en-US" b="1"/>
        </a:p>
      </dgm:t>
    </dgm:pt>
    <dgm:pt modelId="{72E144B7-EB7C-4B59-A1CA-B4E2307E48F5}" type="sibTrans" cxnId="{72EC8DA0-41C0-4451-BA3B-0280931D30CB}">
      <dgm:prSet/>
      <dgm:spPr/>
      <dgm:t>
        <a:bodyPr/>
        <a:lstStyle/>
        <a:p>
          <a:endParaRPr lang="en-US" b="1"/>
        </a:p>
      </dgm:t>
    </dgm:pt>
    <dgm:pt modelId="{E98EEB2F-2C8B-014E-A552-FE06B1E7D8EA}" type="pres">
      <dgm:prSet presAssocID="{B68F5D77-F2C3-4391-AB51-D7E674A18D12}" presName="diagram" presStyleCnt="0">
        <dgm:presLayoutVars>
          <dgm:dir/>
          <dgm:resizeHandles val="exact"/>
        </dgm:presLayoutVars>
      </dgm:prSet>
      <dgm:spPr/>
    </dgm:pt>
    <dgm:pt modelId="{39362322-5884-5846-B0B1-8F2FEC2FB38F}" type="pres">
      <dgm:prSet presAssocID="{1DB491F7-3FAE-4B45-BEC1-59D3E8DF21DD}" presName="node" presStyleLbl="node1" presStyleIdx="0" presStyleCnt="8">
        <dgm:presLayoutVars>
          <dgm:bulletEnabled val="1"/>
        </dgm:presLayoutVars>
      </dgm:prSet>
      <dgm:spPr/>
    </dgm:pt>
    <dgm:pt modelId="{6E60F64E-65B0-E446-A685-364ED596176A}" type="pres">
      <dgm:prSet presAssocID="{86021AD8-D2EF-4553-AFCA-B5A39F389024}" presName="sibTrans" presStyleCnt="0"/>
      <dgm:spPr/>
    </dgm:pt>
    <dgm:pt modelId="{DF20EF50-3B20-0E4C-9452-7C734CFA3C91}" type="pres">
      <dgm:prSet presAssocID="{9CD4782A-B86C-407C-BA2A-1C10362C16B8}" presName="node" presStyleLbl="node1" presStyleIdx="1" presStyleCnt="8">
        <dgm:presLayoutVars>
          <dgm:bulletEnabled val="1"/>
        </dgm:presLayoutVars>
      </dgm:prSet>
      <dgm:spPr/>
    </dgm:pt>
    <dgm:pt modelId="{9AD157BB-ACFA-0446-B6A2-A9FAA192759A}" type="pres">
      <dgm:prSet presAssocID="{B9C16481-BD7A-4D31-9FFC-A3666A16B13D}" presName="sibTrans" presStyleCnt="0"/>
      <dgm:spPr/>
    </dgm:pt>
    <dgm:pt modelId="{8F3F8F50-2902-A44B-A7BF-89A425DC1B2C}" type="pres">
      <dgm:prSet presAssocID="{63169BA2-942A-48CC-B050-F34E388CF849}" presName="node" presStyleLbl="node1" presStyleIdx="2" presStyleCnt="8">
        <dgm:presLayoutVars>
          <dgm:bulletEnabled val="1"/>
        </dgm:presLayoutVars>
      </dgm:prSet>
      <dgm:spPr/>
    </dgm:pt>
    <dgm:pt modelId="{CBA6D60C-9B9B-C74C-BE81-E7942D9D3C64}" type="pres">
      <dgm:prSet presAssocID="{EF2C9B85-964A-471D-BE97-6FF2022A923C}" presName="sibTrans" presStyleCnt="0"/>
      <dgm:spPr/>
    </dgm:pt>
    <dgm:pt modelId="{E8CD90F6-D8DE-D042-A93E-3A7C0841D6EF}" type="pres">
      <dgm:prSet presAssocID="{38091841-CBD3-4B2C-B340-39206E0E6285}" presName="node" presStyleLbl="node1" presStyleIdx="3" presStyleCnt="8">
        <dgm:presLayoutVars>
          <dgm:bulletEnabled val="1"/>
        </dgm:presLayoutVars>
      </dgm:prSet>
      <dgm:spPr/>
    </dgm:pt>
    <dgm:pt modelId="{6404F56A-B9AB-E549-90FB-B0E82893FB6B}" type="pres">
      <dgm:prSet presAssocID="{A190FACE-F92E-4C9B-901C-D407522D369D}" presName="sibTrans" presStyleCnt="0"/>
      <dgm:spPr/>
    </dgm:pt>
    <dgm:pt modelId="{9219CA27-C090-2A41-9C57-9D83AAD3EE54}" type="pres">
      <dgm:prSet presAssocID="{E6362299-F380-42E1-A10F-C785EA54FDB7}" presName="node" presStyleLbl="node1" presStyleIdx="4" presStyleCnt="8">
        <dgm:presLayoutVars>
          <dgm:bulletEnabled val="1"/>
        </dgm:presLayoutVars>
      </dgm:prSet>
      <dgm:spPr/>
    </dgm:pt>
    <dgm:pt modelId="{CEF5AA6A-7918-6141-874A-E64F9CA44A6A}" type="pres">
      <dgm:prSet presAssocID="{7B76F9EA-AA4E-4785-A9C7-8EA5BEF12B21}" presName="sibTrans" presStyleCnt="0"/>
      <dgm:spPr/>
    </dgm:pt>
    <dgm:pt modelId="{9C80178E-D8C6-D44B-B6C0-3221A6AF3C6C}" type="pres">
      <dgm:prSet presAssocID="{E4B068E4-875F-4F93-80CC-5F2B7A544D7F}" presName="node" presStyleLbl="node1" presStyleIdx="5" presStyleCnt="8">
        <dgm:presLayoutVars>
          <dgm:bulletEnabled val="1"/>
        </dgm:presLayoutVars>
      </dgm:prSet>
      <dgm:spPr/>
    </dgm:pt>
    <dgm:pt modelId="{3E58A7AB-16CA-5E40-9DA3-3DE5AAF09007}" type="pres">
      <dgm:prSet presAssocID="{373BA890-9156-4589-B650-EF2A7A50D7EA}" presName="sibTrans" presStyleCnt="0"/>
      <dgm:spPr/>
    </dgm:pt>
    <dgm:pt modelId="{7E671F2A-C8C5-1640-9F46-5B80AEFC78ED}" type="pres">
      <dgm:prSet presAssocID="{511B88B1-8202-4D48-8BE2-E0E5FFDE3A62}" presName="node" presStyleLbl="node1" presStyleIdx="6" presStyleCnt="8">
        <dgm:presLayoutVars>
          <dgm:bulletEnabled val="1"/>
        </dgm:presLayoutVars>
      </dgm:prSet>
      <dgm:spPr/>
    </dgm:pt>
    <dgm:pt modelId="{6C18AB5D-28D5-8645-9308-7B7FBD032272}" type="pres">
      <dgm:prSet presAssocID="{8454143D-EB93-4BE3-BE93-A47839F32C05}" presName="sibTrans" presStyleCnt="0"/>
      <dgm:spPr/>
    </dgm:pt>
    <dgm:pt modelId="{CB4EBDBA-656B-7749-A4E7-EE5E434BF272}" type="pres">
      <dgm:prSet presAssocID="{CE9F6B2E-4DED-4126-9566-169F9777C15E}" presName="node" presStyleLbl="node1" presStyleIdx="7" presStyleCnt="8">
        <dgm:presLayoutVars>
          <dgm:bulletEnabled val="1"/>
        </dgm:presLayoutVars>
      </dgm:prSet>
      <dgm:spPr/>
    </dgm:pt>
  </dgm:ptLst>
  <dgm:cxnLst>
    <dgm:cxn modelId="{24EEEE03-E18A-054D-A7AB-309C05727E80}" type="presOf" srcId="{9CD4782A-B86C-407C-BA2A-1C10362C16B8}" destId="{DF20EF50-3B20-0E4C-9452-7C734CFA3C91}" srcOrd="0" destOrd="0" presId="urn:microsoft.com/office/officeart/2005/8/layout/default"/>
    <dgm:cxn modelId="{F06D5612-AC31-5E4E-9FA5-2F6E1786BD91}" type="presOf" srcId="{E6362299-F380-42E1-A10F-C785EA54FDB7}" destId="{9219CA27-C090-2A41-9C57-9D83AAD3EE54}" srcOrd="0" destOrd="0" presId="urn:microsoft.com/office/officeart/2005/8/layout/default"/>
    <dgm:cxn modelId="{62E35414-58EB-4D8A-9BDA-AA1C31D9D7F5}" srcId="{B68F5D77-F2C3-4391-AB51-D7E674A18D12}" destId="{9CD4782A-B86C-407C-BA2A-1C10362C16B8}" srcOrd="1" destOrd="0" parTransId="{DEC0236C-073F-49A7-8B09-C597AA979907}" sibTransId="{B9C16481-BD7A-4D31-9FFC-A3666A16B13D}"/>
    <dgm:cxn modelId="{6F3A3C18-6D52-B54E-8A12-14CE1BAC8F28}" type="presOf" srcId="{B68F5D77-F2C3-4391-AB51-D7E674A18D12}" destId="{E98EEB2F-2C8B-014E-A552-FE06B1E7D8EA}" srcOrd="0" destOrd="0" presId="urn:microsoft.com/office/officeart/2005/8/layout/default"/>
    <dgm:cxn modelId="{32632826-9216-46BA-BD48-71DE9BE3A8E3}" srcId="{B68F5D77-F2C3-4391-AB51-D7E674A18D12}" destId="{1DB491F7-3FAE-4B45-BEC1-59D3E8DF21DD}" srcOrd="0" destOrd="0" parTransId="{6F63B5E9-706C-4AC7-9E18-2224AF5A3F1C}" sibTransId="{86021AD8-D2EF-4553-AFCA-B5A39F389024}"/>
    <dgm:cxn modelId="{2172294C-C957-5E4A-8D30-01FA4BDF038F}" type="presOf" srcId="{CE9F6B2E-4DED-4126-9566-169F9777C15E}" destId="{CB4EBDBA-656B-7749-A4E7-EE5E434BF272}" srcOrd="0" destOrd="0" presId="urn:microsoft.com/office/officeart/2005/8/layout/default"/>
    <dgm:cxn modelId="{A1B1554E-C0B1-4043-9A26-D46289C6A51F}" type="presOf" srcId="{E4B068E4-875F-4F93-80CC-5F2B7A544D7F}" destId="{9C80178E-D8C6-D44B-B6C0-3221A6AF3C6C}" srcOrd="0" destOrd="0" presId="urn:microsoft.com/office/officeart/2005/8/layout/default"/>
    <dgm:cxn modelId="{D7F8FD64-9B19-4B13-8E35-3A7720D02D96}" srcId="{B68F5D77-F2C3-4391-AB51-D7E674A18D12}" destId="{E4B068E4-875F-4F93-80CC-5F2B7A544D7F}" srcOrd="5" destOrd="0" parTransId="{54C9AD6C-0AB4-4F83-9B96-E978870981A4}" sibTransId="{373BA890-9156-4589-B650-EF2A7A50D7EA}"/>
    <dgm:cxn modelId="{020E046B-920F-49BA-9628-72051F47B7F7}" srcId="{B68F5D77-F2C3-4391-AB51-D7E674A18D12}" destId="{E6362299-F380-42E1-A10F-C785EA54FDB7}" srcOrd="4" destOrd="0" parTransId="{4208AA58-5407-4CBB-9BC8-B6EBB2572B41}" sibTransId="{7B76F9EA-AA4E-4785-A9C7-8EA5BEF12B21}"/>
    <dgm:cxn modelId="{2E14376E-33DD-BE45-BFB4-8728CD4FCE8B}" type="presOf" srcId="{511B88B1-8202-4D48-8BE2-E0E5FFDE3A62}" destId="{7E671F2A-C8C5-1640-9F46-5B80AEFC78ED}" srcOrd="0" destOrd="0" presId="urn:microsoft.com/office/officeart/2005/8/layout/default"/>
    <dgm:cxn modelId="{BD73117C-6785-4270-9289-B00D21694FE6}" srcId="{B68F5D77-F2C3-4391-AB51-D7E674A18D12}" destId="{63169BA2-942A-48CC-B050-F34E388CF849}" srcOrd="2" destOrd="0" parTransId="{5AACB5E5-BF1C-41F4-92B5-3C3B8264D481}" sibTransId="{EF2C9B85-964A-471D-BE97-6FF2022A923C}"/>
    <dgm:cxn modelId="{68B5D090-5661-9246-AE34-0418B0AEFFD6}" type="presOf" srcId="{63169BA2-942A-48CC-B050-F34E388CF849}" destId="{8F3F8F50-2902-A44B-A7BF-89A425DC1B2C}" srcOrd="0" destOrd="0" presId="urn:microsoft.com/office/officeart/2005/8/layout/default"/>
    <dgm:cxn modelId="{4A6D6595-6D07-48BA-8590-DBA885F810E6}" srcId="{B68F5D77-F2C3-4391-AB51-D7E674A18D12}" destId="{38091841-CBD3-4B2C-B340-39206E0E6285}" srcOrd="3" destOrd="0" parTransId="{0C64AA33-B8F9-4F83-B13D-18DF9363D72A}" sibTransId="{A190FACE-F92E-4C9B-901C-D407522D369D}"/>
    <dgm:cxn modelId="{72EC8DA0-41C0-4451-BA3B-0280931D30CB}" srcId="{B68F5D77-F2C3-4391-AB51-D7E674A18D12}" destId="{CE9F6B2E-4DED-4126-9566-169F9777C15E}" srcOrd="7" destOrd="0" parTransId="{043BBC27-8833-4388-8018-E6C2F4FA92AA}" sibTransId="{72E144B7-EB7C-4B59-A1CA-B4E2307E48F5}"/>
    <dgm:cxn modelId="{7D38A4DE-38A3-467F-B5C4-D15057F6C3A2}" srcId="{B68F5D77-F2C3-4391-AB51-D7E674A18D12}" destId="{511B88B1-8202-4D48-8BE2-E0E5FFDE3A62}" srcOrd="6" destOrd="0" parTransId="{D5FFDC63-73A1-4BD9-B2C9-AD547C4456DF}" sibTransId="{8454143D-EB93-4BE3-BE93-A47839F32C05}"/>
    <dgm:cxn modelId="{7B0CBEF1-B47B-9E42-AE47-58B712E82FCD}" type="presOf" srcId="{1DB491F7-3FAE-4B45-BEC1-59D3E8DF21DD}" destId="{39362322-5884-5846-B0B1-8F2FEC2FB38F}" srcOrd="0" destOrd="0" presId="urn:microsoft.com/office/officeart/2005/8/layout/default"/>
    <dgm:cxn modelId="{3844F9F8-15F4-3E49-984F-EA2849D82E11}" type="presOf" srcId="{38091841-CBD3-4B2C-B340-39206E0E6285}" destId="{E8CD90F6-D8DE-D042-A93E-3A7C0841D6EF}" srcOrd="0" destOrd="0" presId="urn:microsoft.com/office/officeart/2005/8/layout/default"/>
    <dgm:cxn modelId="{C2CEE6A0-53E4-7A40-8D03-FE493FB1FBD6}" type="presParOf" srcId="{E98EEB2F-2C8B-014E-A552-FE06B1E7D8EA}" destId="{39362322-5884-5846-B0B1-8F2FEC2FB38F}" srcOrd="0" destOrd="0" presId="urn:microsoft.com/office/officeart/2005/8/layout/default"/>
    <dgm:cxn modelId="{64A84101-9537-E545-96EB-A5879EB62C8A}" type="presParOf" srcId="{E98EEB2F-2C8B-014E-A552-FE06B1E7D8EA}" destId="{6E60F64E-65B0-E446-A685-364ED596176A}" srcOrd="1" destOrd="0" presId="urn:microsoft.com/office/officeart/2005/8/layout/default"/>
    <dgm:cxn modelId="{4C51356A-4916-A640-971B-1B93631C6B58}" type="presParOf" srcId="{E98EEB2F-2C8B-014E-A552-FE06B1E7D8EA}" destId="{DF20EF50-3B20-0E4C-9452-7C734CFA3C91}" srcOrd="2" destOrd="0" presId="urn:microsoft.com/office/officeart/2005/8/layout/default"/>
    <dgm:cxn modelId="{757CFFC7-77E3-D348-9FB2-8D1E7C306E07}" type="presParOf" srcId="{E98EEB2F-2C8B-014E-A552-FE06B1E7D8EA}" destId="{9AD157BB-ACFA-0446-B6A2-A9FAA192759A}" srcOrd="3" destOrd="0" presId="urn:microsoft.com/office/officeart/2005/8/layout/default"/>
    <dgm:cxn modelId="{0A1CA8D1-60C6-6B45-B25E-CAC805ED0D65}" type="presParOf" srcId="{E98EEB2F-2C8B-014E-A552-FE06B1E7D8EA}" destId="{8F3F8F50-2902-A44B-A7BF-89A425DC1B2C}" srcOrd="4" destOrd="0" presId="urn:microsoft.com/office/officeart/2005/8/layout/default"/>
    <dgm:cxn modelId="{B7128AEF-178D-394C-806C-75B8C10F23EE}" type="presParOf" srcId="{E98EEB2F-2C8B-014E-A552-FE06B1E7D8EA}" destId="{CBA6D60C-9B9B-C74C-BE81-E7942D9D3C64}" srcOrd="5" destOrd="0" presId="urn:microsoft.com/office/officeart/2005/8/layout/default"/>
    <dgm:cxn modelId="{7A9C0619-EA33-9B4D-935A-A5C49C246BB3}" type="presParOf" srcId="{E98EEB2F-2C8B-014E-A552-FE06B1E7D8EA}" destId="{E8CD90F6-D8DE-D042-A93E-3A7C0841D6EF}" srcOrd="6" destOrd="0" presId="urn:microsoft.com/office/officeart/2005/8/layout/default"/>
    <dgm:cxn modelId="{9ACC8E86-B107-124A-91A3-B1BAACD3C4C1}" type="presParOf" srcId="{E98EEB2F-2C8B-014E-A552-FE06B1E7D8EA}" destId="{6404F56A-B9AB-E549-90FB-B0E82893FB6B}" srcOrd="7" destOrd="0" presId="urn:microsoft.com/office/officeart/2005/8/layout/default"/>
    <dgm:cxn modelId="{C3207AD6-3250-7D4E-A38D-5D9636EBF81F}" type="presParOf" srcId="{E98EEB2F-2C8B-014E-A552-FE06B1E7D8EA}" destId="{9219CA27-C090-2A41-9C57-9D83AAD3EE54}" srcOrd="8" destOrd="0" presId="urn:microsoft.com/office/officeart/2005/8/layout/default"/>
    <dgm:cxn modelId="{B83F9496-231A-824E-8097-57773009970E}" type="presParOf" srcId="{E98EEB2F-2C8B-014E-A552-FE06B1E7D8EA}" destId="{CEF5AA6A-7918-6141-874A-E64F9CA44A6A}" srcOrd="9" destOrd="0" presId="urn:microsoft.com/office/officeart/2005/8/layout/default"/>
    <dgm:cxn modelId="{BD1F3103-B3BA-BE42-BBAB-B506E710808A}" type="presParOf" srcId="{E98EEB2F-2C8B-014E-A552-FE06B1E7D8EA}" destId="{9C80178E-D8C6-D44B-B6C0-3221A6AF3C6C}" srcOrd="10" destOrd="0" presId="urn:microsoft.com/office/officeart/2005/8/layout/default"/>
    <dgm:cxn modelId="{E88BFDD2-7CA6-2647-AA67-CB0AE3AECE0D}" type="presParOf" srcId="{E98EEB2F-2C8B-014E-A552-FE06B1E7D8EA}" destId="{3E58A7AB-16CA-5E40-9DA3-3DE5AAF09007}" srcOrd="11" destOrd="0" presId="urn:microsoft.com/office/officeart/2005/8/layout/default"/>
    <dgm:cxn modelId="{38C41C12-5405-764E-B273-0C6C4FA8E1FA}" type="presParOf" srcId="{E98EEB2F-2C8B-014E-A552-FE06B1E7D8EA}" destId="{7E671F2A-C8C5-1640-9F46-5B80AEFC78ED}" srcOrd="12" destOrd="0" presId="urn:microsoft.com/office/officeart/2005/8/layout/default"/>
    <dgm:cxn modelId="{B00C035D-AE88-7747-997A-41B6E8A01D05}" type="presParOf" srcId="{E98EEB2F-2C8B-014E-A552-FE06B1E7D8EA}" destId="{6C18AB5D-28D5-8645-9308-7B7FBD032272}" srcOrd="13" destOrd="0" presId="urn:microsoft.com/office/officeart/2005/8/layout/default"/>
    <dgm:cxn modelId="{4D1E7E63-CD36-8948-AA9F-18A40B9DAB19}" type="presParOf" srcId="{E98EEB2F-2C8B-014E-A552-FE06B1E7D8EA}" destId="{CB4EBDBA-656B-7749-A4E7-EE5E434BF27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62322-5884-5846-B0B1-8F2FEC2FB38F}">
      <dsp:nvSpPr>
        <dsp:cNvPr id="0" name=""/>
        <dsp:cNvSpPr/>
      </dsp:nvSpPr>
      <dsp:spPr>
        <a:xfrm>
          <a:off x="2982" y="259257"/>
          <a:ext cx="2365833" cy="1419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Parent or Guardian</a:t>
          </a:r>
        </a:p>
      </dsp:txBody>
      <dsp:txXfrm>
        <a:off x="2982" y="259257"/>
        <a:ext cx="2365833" cy="1419500"/>
      </dsp:txXfrm>
    </dsp:sp>
    <dsp:sp modelId="{DF20EF50-3B20-0E4C-9452-7C734CFA3C91}">
      <dsp:nvSpPr>
        <dsp:cNvPr id="0" name=""/>
        <dsp:cNvSpPr/>
      </dsp:nvSpPr>
      <dsp:spPr>
        <a:xfrm>
          <a:off x="2605399" y="259257"/>
          <a:ext cx="2365833" cy="1419500"/>
        </a:xfrm>
        <a:prstGeom prst="rect">
          <a:avLst/>
        </a:prstGeom>
        <a:solidFill>
          <a:schemeClr val="accent5">
            <a:hueOff val="-1542714"/>
            <a:satOff val="1701"/>
            <a:lumOff val="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Trusted adult</a:t>
          </a:r>
        </a:p>
      </dsp:txBody>
      <dsp:txXfrm>
        <a:off x="2605399" y="259257"/>
        <a:ext cx="2365833" cy="1419500"/>
      </dsp:txXfrm>
    </dsp:sp>
    <dsp:sp modelId="{8F3F8F50-2902-A44B-A7BF-89A425DC1B2C}">
      <dsp:nvSpPr>
        <dsp:cNvPr id="0" name=""/>
        <dsp:cNvSpPr/>
      </dsp:nvSpPr>
      <dsp:spPr>
        <a:xfrm>
          <a:off x="5207816" y="259257"/>
          <a:ext cx="2365833" cy="1419500"/>
        </a:xfrm>
        <a:prstGeom prst="rect">
          <a:avLst/>
        </a:prstGeom>
        <a:solidFill>
          <a:schemeClr val="accent5">
            <a:hueOff val="-3085429"/>
            <a:satOff val="3403"/>
            <a:lumOff val="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School Counselor</a:t>
          </a:r>
        </a:p>
      </dsp:txBody>
      <dsp:txXfrm>
        <a:off x="5207816" y="259257"/>
        <a:ext cx="2365833" cy="1419500"/>
      </dsp:txXfrm>
    </dsp:sp>
    <dsp:sp modelId="{E8CD90F6-D8DE-D042-A93E-3A7C0841D6EF}">
      <dsp:nvSpPr>
        <dsp:cNvPr id="0" name=""/>
        <dsp:cNvSpPr/>
      </dsp:nvSpPr>
      <dsp:spPr>
        <a:xfrm>
          <a:off x="7810233" y="259257"/>
          <a:ext cx="2365833" cy="1419500"/>
        </a:xfrm>
        <a:prstGeom prst="rect">
          <a:avLst/>
        </a:prstGeom>
        <a:solidFill>
          <a:schemeClr val="accent5">
            <a:hueOff val="-4628143"/>
            <a:satOff val="5104"/>
            <a:lumOff val="1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School Nurse</a:t>
          </a:r>
        </a:p>
      </dsp:txBody>
      <dsp:txXfrm>
        <a:off x="7810233" y="259257"/>
        <a:ext cx="2365833" cy="1419500"/>
      </dsp:txXfrm>
    </dsp:sp>
    <dsp:sp modelId="{9219CA27-C090-2A41-9C57-9D83AAD3EE54}">
      <dsp:nvSpPr>
        <dsp:cNvPr id="0" name=""/>
        <dsp:cNvSpPr/>
      </dsp:nvSpPr>
      <dsp:spPr>
        <a:xfrm>
          <a:off x="2982" y="1915341"/>
          <a:ext cx="2365833" cy="1419500"/>
        </a:xfrm>
        <a:prstGeom prst="rect">
          <a:avLst/>
        </a:prstGeom>
        <a:solidFill>
          <a:srgbClr val="419F0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Teacher</a:t>
          </a:r>
        </a:p>
      </dsp:txBody>
      <dsp:txXfrm>
        <a:off x="2982" y="1915341"/>
        <a:ext cx="2365833" cy="1419500"/>
      </dsp:txXfrm>
    </dsp:sp>
    <dsp:sp modelId="{9C80178E-D8C6-D44B-B6C0-3221A6AF3C6C}">
      <dsp:nvSpPr>
        <dsp:cNvPr id="0" name=""/>
        <dsp:cNvSpPr/>
      </dsp:nvSpPr>
      <dsp:spPr>
        <a:xfrm>
          <a:off x="2605399" y="1915341"/>
          <a:ext cx="2365833" cy="14195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Faith based leader</a:t>
          </a:r>
        </a:p>
      </dsp:txBody>
      <dsp:txXfrm>
        <a:off x="2605399" y="1915341"/>
        <a:ext cx="2365833" cy="1419500"/>
      </dsp:txXfrm>
    </dsp:sp>
    <dsp:sp modelId="{7E671F2A-C8C5-1640-9F46-5B80AEFC78ED}">
      <dsp:nvSpPr>
        <dsp:cNvPr id="0" name=""/>
        <dsp:cNvSpPr/>
      </dsp:nvSpPr>
      <dsp:spPr>
        <a:xfrm>
          <a:off x="5207816" y="1915341"/>
          <a:ext cx="2365833" cy="1419500"/>
        </a:xfrm>
        <a:prstGeom prst="rect">
          <a:avLst/>
        </a:prstGeom>
        <a:solidFill>
          <a:srgbClr val="0C75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Health Clinic</a:t>
          </a:r>
        </a:p>
      </dsp:txBody>
      <dsp:txXfrm>
        <a:off x="5207816" y="1915341"/>
        <a:ext cx="2365833" cy="1419500"/>
      </dsp:txXfrm>
    </dsp:sp>
    <dsp:sp modelId="{CB4EBDBA-656B-7749-A4E7-EE5E434BF272}">
      <dsp:nvSpPr>
        <dsp:cNvPr id="0" name=""/>
        <dsp:cNvSpPr/>
      </dsp:nvSpPr>
      <dsp:spPr>
        <a:xfrm>
          <a:off x="7810233" y="1915341"/>
          <a:ext cx="2365833" cy="14195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Health care provider</a:t>
          </a:r>
        </a:p>
      </dsp:txBody>
      <dsp:txXfrm>
        <a:off x="7810233" y="1915341"/>
        <a:ext cx="2365833" cy="141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1/27/24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1/27/24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63018988" y="27752675"/>
            <a:ext cx="133205538" cy="74928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Bummed that this visual doesn’t include the prostate, but I really like it otherwise (was designed by someone at the NYC DoE). Any chance we could add one in?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8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923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412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Only">
  <p:cSld name="3_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381000" y="328180"/>
            <a:ext cx="11430000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2">
            <a:alphaModFix/>
          </a:blip>
          <a:srcRect l="31846" t="25163" r="27892" b="30394"/>
          <a:stretch/>
        </p:blipFill>
        <p:spPr>
          <a:xfrm>
            <a:off x="2946400" y="0"/>
            <a:ext cx="6400797" cy="6858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33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Only">
  <p:cSld name="4_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381000" y="328180"/>
            <a:ext cx="11430000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9" name="Google Shape;29;p13" descr="A picture containing underwear, shirt, l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8471" y="0"/>
            <a:ext cx="887505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153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Only">
  <p:cSld name="5_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>
            <a:spLocks noGrp="1"/>
          </p:cNvSpPr>
          <p:nvPr>
            <p:ph type="title"/>
          </p:nvPr>
        </p:nvSpPr>
        <p:spPr>
          <a:xfrm>
            <a:off x="381000" y="328180"/>
            <a:ext cx="11430000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2" name="Google Shape;32;p14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8471" y="0"/>
            <a:ext cx="887505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2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  <p:sldLayoutId id="2147483678" r:id="rId19"/>
    <p:sldLayoutId id="2147483679" r:id="rId20"/>
    <p:sldLayoutId id="2147483680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worb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worb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G2ciOhidK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worb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j9QgcCK6FK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7389" y="1202077"/>
            <a:ext cx="7077456" cy="29098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Sexual and Reproductive Anatomy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5614" y="4656556"/>
            <a:ext cx="7077456" cy="868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SHARE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7"/>
          <p:cNvGrpSpPr/>
          <p:nvPr/>
        </p:nvGrpSpPr>
        <p:grpSpPr>
          <a:xfrm>
            <a:off x="6333380" y="4247492"/>
            <a:ext cx="4064066" cy="426002"/>
            <a:chOff x="6425735" y="1589823"/>
            <a:chExt cx="4824638" cy="391477"/>
          </a:xfrm>
        </p:grpSpPr>
        <p:sp>
          <p:nvSpPr>
            <p:cNvPr id="159" name="Google Shape;159;p7"/>
            <p:cNvSpPr txBox="1"/>
            <p:nvPr/>
          </p:nvSpPr>
          <p:spPr>
            <a:xfrm>
              <a:off x="10212956" y="1589823"/>
              <a:ext cx="1037417" cy="366945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0" name="Google Shape;160;p7"/>
            <p:cNvCxnSpPr>
              <a:endCxn id="179" idx="1"/>
            </p:cNvCxnSpPr>
            <p:nvPr/>
          </p:nvCxnSpPr>
          <p:spPr>
            <a:xfrm flipV="1">
              <a:off x="6425735" y="1816976"/>
              <a:ext cx="3739113" cy="164324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1" name="Google Shape;161;p7"/>
          <p:cNvSpPr txBox="1">
            <a:spLocks noGrp="1"/>
          </p:cNvSpPr>
          <p:nvPr>
            <p:ph type="title"/>
          </p:nvPr>
        </p:nvSpPr>
        <p:spPr>
          <a:xfrm>
            <a:off x="732302" y="706639"/>
            <a:ext cx="1750219" cy="13849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r>
              <a:rPr lang="en-US" sz="2250" b="1" dirty="0">
                <a:solidFill>
                  <a:schemeClr val="dk1"/>
                </a:solidFill>
              </a:rPr>
              <a:t>System Two: </a:t>
            </a:r>
            <a:r>
              <a:rPr lang="en-US" sz="2250" b="1" dirty="0"/>
              <a:t>Girl and Body with a </a:t>
            </a:r>
            <a:br>
              <a:rPr lang="en-US" sz="2250" b="1" dirty="0"/>
            </a:br>
            <a:r>
              <a:rPr lang="en-US" sz="2250" b="1" dirty="0"/>
              <a:t>Vulva</a:t>
            </a:r>
            <a:endParaRPr dirty="0"/>
          </a:p>
        </p:txBody>
      </p:sp>
      <p:sp>
        <p:nvSpPr>
          <p:cNvPr id="162" name="Google Shape;162;p7"/>
          <p:cNvSpPr txBox="1"/>
          <p:nvPr/>
        </p:nvSpPr>
        <p:spPr>
          <a:xfrm>
            <a:off x="9483047" y="1931151"/>
            <a:ext cx="108245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Uterus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7"/>
          <p:cNvGrpSpPr/>
          <p:nvPr/>
        </p:nvGrpSpPr>
        <p:grpSpPr>
          <a:xfrm>
            <a:off x="6493267" y="3253615"/>
            <a:ext cx="3574304" cy="337366"/>
            <a:chOff x="7168685" y="1561247"/>
            <a:chExt cx="3879191" cy="430886"/>
          </a:xfrm>
        </p:grpSpPr>
        <p:sp>
          <p:nvSpPr>
            <p:cNvPr id="164" name="Google Shape;164;p7"/>
            <p:cNvSpPr txBox="1"/>
            <p:nvPr/>
          </p:nvSpPr>
          <p:spPr>
            <a:xfrm>
              <a:off x="10212957" y="1561247"/>
              <a:ext cx="834919" cy="430886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5" name="Google Shape;165;p7"/>
            <p:cNvCxnSpPr/>
            <p:nvPr/>
          </p:nvCxnSpPr>
          <p:spPr>
            <a:xfrm flipV="1">
              <a:off x="7168685" y="1965628"/>
              <a:ext cx="2969658" cy="5363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6" name="Google Shape;166;p7"/>
          <p:cNvSpPr txBox="1"/>
          <p:nvPr/>
        </p:nvSpPr>
        <p:spPr>
          <a:xfrm>
            <a:off x="9114603" y="3237629"/>
            <a:ext cx="952969" cy="33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Ovary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7" name="Google Shape;167;p7"/>
          <p:cNvGrpSpPr/>
          <p:nvPr/>
        </p:nvGrpSpPr>
        <p:grpSpPr>
          <a:xfrm>
            <a:off x="6236414" y="3647378"/>
            <a:ext cx="4560643" cy="445099"/>
            <a:chOff x="5897940" y="1561247"/>
            <a:chExt cx="5149936" cy="458379"/>
          </a:xfrm>
        </p:grpSpPr>
        <p:sp>
          <p:nvSpPr>
            <p:cNvPr id="168" name="Google Shape;168;p7"/>
            <p:cNvSpPr txBox="1"/>
            <p:nvPr/>
          </p:nvSpPr>
          <p:spPr>
            <a:xfrm>
              <a:off x="10212957" y="1561247"/>
              <a:ext cx="834919" cy="430886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9" name="Google Shape;169;p7"/>
            <p:cNvCxnSpPr/>
            <p:nvPr/>
          </p:nvCxnSpPr>
          <p:spPr>
            <a:xfrm flipV="1">
              <a:off x="5897940" y="1892430"/>
              <a:ext cx="4326191" cy="127196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70" name="Google Shape;170;p7"/>
          <p:cNvSpPr txBox="1"/>
          <p:nvPr/>
        </p:nvSpPr>
        <p:spPr>
          <a:xfrm>
            <a:off x="9914967" y="3690624"/>
            <a:ext cx="9410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Cervix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1" name="Google Shape;171;p7"/>
          <p:cNvGrpSpPr/>
          <p:nvPr/>
        </p:nvGrpSpPr>
        <p:grpSpPr>
          <a:xfrm>
            <a:off x="1613860" y="3343979"/>
            <a:ext cx="3358832" cy="323165"/>
            <a:chOff x="10212957" y="1561247"/>
            <a:chExt cx="4478442" cy="430886"/>
          </a:xfrm>
        </p:grpSpPr>
        <p:sp>
          <p:nvSpPr>
            <p:cNvPr id="172" name="Google Shape;172;p7"/>
            <p:cNvSpPr txBox="1"/>
            <p:nvPr/>
          </p:nvSpPr>
          <p:spPr>
            <a:xfrm>
              <a:off x="10212957" y="1561247"/>
              <a:ext cx="834918" cy="430886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3" name="Google Shape;173;p7"/>
            <p:cNvCxnSpPr/>
            <p:nvPr/>
          </p:nvCxnSpPr>
          <p:spPr>
            <a:xfrm>
              <a:off x="11047876" y="1992133"/>
              <a:ext cx="3643523" cy="0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74" name="Google Shape;174;p7"/>
          <p:cNvSpPr txBox="1"/>
          <p:nvPr/>
        </p:nvSpPr>
        <p:spPr>
          <a:xfrm>
            <a:off x="1449858" y="3338492"/>
            <a:ext cx="9583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Ovary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5" name="Google Shape;175;p7"/>
          <p:cNvGrpSpPr/>
          <p:nvPr/>
        </p:nvGrpSpPr>
        <p:grpSpPr>
          <a:xfrm>
            <a:off x="1852232" y="4029137"/>
            <a:ext cx="4055408" cy="359029"/>
            <a:chOff x="10212957" y="1561247"/>
            <a:chExt cx="5407211" cy="478705"/>
          </a:xfrm>
        </p:grpSpPr>
        <p:sp>
          <p:nvSpPr>
            <p:cNvPr id="176" name="Google Shape;176;p7"/>
            <p:cNvSpPr txBox="1"/>
            <p:nvPr/>
          </p:nvSpPr>
          <p:spPr>
            <a:xfrm>
              <a:off x="10212957" y="1561247"/>
              <a:ext cx="964871" cy="430886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7" name="Google Shape;177;p7"/>
            <p:cNvCxnSpPr/>
            <p:nvPr/>
          </p:nvCxnSpPr>
          <p:spPr>
            <a:xfrm>
              <a:off x="11177828" y="1899345"/>
              <a:ext cx="4442340" cy="140607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78" name="Google Shape;178;p7"/>
          <p:cNvSpPr txBox="1"/>
          <p:nvPr/>
        </p:nvSpPr>
        <p:spPr>
          <a:xfrm>
            <a:off x="1406483" y="3970442"/>
            <a:ext cx="157194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Vagina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9483047" y="4325420"/>
            <a:ext cx="100715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Vulva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0" name="Google Shape;180;p7"/>
          <p:cNvGrpSpPr/>
          <p:nvPr/>
        </p:nvGrpSpPr>
        <p:grpSpPr>
          <a:xfrm>
            <a:off x="1543432" y="2589521"/>
            <a:ext cx="3429260" cy="641464"/>
            <a:chOff x="10212958" y="1561247"/>
            <a:chExt cx="4572346" cy="486543"/>
          </a:xfrm>
        </p:grpSpPr>
        <p:sp>
          <p:nvSpPr>
            <p:cNvPr id="181" name="Google Shape;181;p7"/>
            <p:cNvSpPr txBox="1"/>
            <p:nvPr/>
          </p:nvSpPr>
          <p:spPr>
            <a:xfrm>
              <a:off x="10212958" y="1561247"/>
              <a:ext cx="1730730" cy="430886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2" name="Google Shape;182;p7"/>
            <p:cNvCxnSpPr/>
            <p:nvPr/>
          </p:nvCxnSpPr>
          <p:spPr>
            <a:xfrm>
              <a:off x="11998656" y="1998379"/>
              <a:ext cx="2786648" cy="49411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3" name="Google Shape;183;p7"/>
          <p:cNvSpPr txBox="1"/>
          <p:nvPr/>
        </p:nvSpPr>
        <p:spPr>
          <a:xfrm>
            <a:off x="1449858" y="2572870"/>
            <a:ext cx="128375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Fallopian Tube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"/>
          <p:cNvSpPr/>
          <p:nvPr/>
        </p:nvSpPr>
        <p:spPr>
          <a:xfrm>
            <a:off x="2404670" y="5582865"/>
            <a:ext cx="1101584" cy="191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7000"/>
              </a:lnSpc>
              <a:buClr>
                <a:srgbClr val="000000"/>
              </a:buClr>
              <a:buSzPts val="600"/>
            </a:pPr>
            <a:r>
              <a:rPr lang="en-US" sz="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Illustrations by </a:t>
            </a:r>
            <a:r>
              <a:rPr lang="en-US" sz="600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 Worby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7"/>
          <p:cNvGrpSpPr/>
          <p:nvPr/>
        </p:nvGrpSpPr>
        <p:grpSpPr>
          <a:xfrm>
            <a:off x="6099675" y="1769494"/>
            <a:ext cx="4495330" cy="1431825"/>
            <a:chOff x="6138861" y="1821032"/>
            <a:chExt cx="5158144" cy="1168731"/>
          </a:xfrm>
        </p:grpSpPr>
        <p:sp>
          <p:nvSpPr>
            <p:cNvPr id="186" name="Google Shape;186;p7"/>
            <p:cNvSpPr txBox="1"/>
            <p:nvPr/>
          </p:nvSpPr>
          <p:spPr>
            <a:xfrm>
              <a:off x="10086610" y="1821032"/>
              <a:ext cx="1210395" cy="451352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7" name="Google Shape;187;p7"/>
            <p:cNvCxnSpPr>
              <a:endCxn id="186" idx="2"/>
            </p:cNvCxnSpPr>
            <p:nvPr/>
          </p:nvCxnSpPr>
          <p:spPr>
            <a:xfrm>
              <a:off x="7388247" y="2221019"/>
              <a:ext cx="3303558" cy="51365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7"/>
            <p:cNvCxnSpPr/>
            <p:nvPr/>
          </p:nvCxnSpPr>
          <p:spPr>
            <a:xfrm flipH="1">
              <a:off x="6138861" y="2221142"/>
              <a:ext cx="1249491" cy="768621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89" name="Google Shape;189;p7"/>
          <p:cNvGrpSpPr/>
          <p:nvPr/>
        </p:nvGrpSpPr>
        <p:grpSpPr>
          <a:xfrm>
            <a:off x="6996701" y="2527806"/>
            <a:ext cx="3935002" cy="562255"/>
            <a:chOff x="9937897" y="1561247"/>
            <a:chExt cx="4411417" cy="451351"/>
          </a:xfrm>
        </p:grpSpPr>
        <p:sp>
          <p:nvSpPr>
            <p:cNvPr id="190" name="Google Shape;190;p7"/>
            <p:cNvSpPr txBox="1"/>
            <p:nvPr/>
          </p:nvSpPr>
          <p:spPr>
            <a:xfrm>
              <a:off x="12618583" y="1561247"/>
              <a:ext cx="1730731" cy="451351"/>
            </a:xfrm>
            <a:prstGeom prst="rect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1" name="Google Shape;191;p7"/>
            <p:cNvCxnSpPr/>
            <p:nvPr/>
          </p:nvCxnSpPr>
          <p:spPr>
            <a:xfrm flipV="1">
              <a:off x="9937897" y="1963099"/>
              <a:ext cx="2680686" cy="29033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92" name="Google Shape;192;p7"/>
          <p:cNvSpPr txBox="1"/>
          <p:nvPr/>
        </p:nvSpPr>
        <p:spPr>
          <a:xfrm>
            <a:off x="9298273" y="2665933"/>
            <a:ext cx="17021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Fallopian Tube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59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"/>
          <p:cNvSpPr txBox="1">
            <a:spLocks noGrp="1"/>
          </p:cNvSpPr>
          <p:nvPr>
            <p:ph type="title"/>
          </p:nvPr>
        </p:nvSpPr>
        <p:spPr>
          <a:xfrm>
            <a:off x="1809750" y="209805"/>
            <a:ext cx="8572500" cy="10233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br>
              <a:rPr lang="en-US" b="1" dirty="0">
                <a:solidFill>
                  <a:srgbClr val="BFBFBF"/>
                </a:solidFill>
              </a:rPr>
            </a:br>
            <a:r>
              <a:rPr lang="en-US" sz="2250" b="1" dirty="0"/>
              <a:t>Body with a Vulva</a:t>
            </a:r>
            <a:endParaRPr dirty="0"/>
          </a:p>
        </p:txBody>
      </p:sp>
      <p:sp>
        <p:nvSpPr>
          <p:cNvPr id="198" name="Google Shape;198;p8"/>
          <p:cNvSpPr txBox="1"/>
          <p:nvPr/>
        </p:nvSpPr>
        <p:spPr>
          <a:xfrm>
            <a:off x="1809751" y="5583167"/>
            <a:ext cx="1632347" cy="1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5000" lnSpcReduction="20000"/>
          </a:bodyPr>
          <a:lstStyle/>
          <a:p>
            <a:pPr>
              <a:lnSpc>
                <a:spcPct val="152380"/>
              </a:lnSpc>
              <a:buClr>
                <a:schemeClr val="dk1"/>
              </a:buClr>
              <a:buSzPts val="1050"/>
            </a:pPr>
            <a:r>
              <a:rPr lang="en-US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>
                <a:lnSpc>
                  <a:spcPct val="152380"/>
                </a:lnSpc>
                <a:buClr>
                  <a:schemeClr val="dk1"/>
                </a:buClr>
                <a:buSzPts val="1050"/>
              </a:pPr>
              <a:t>11</a:t>
            </a:fld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8"/>
          <p:cNvSpPr/>
          <p:nvPr/>
        </p:nvSpPr>
        <p:spPr>
          <a:xfrm>
            <a:off x="2404670" y="5582865"/>
            <a:ext cx="1101584" cy="191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7000"/>
              </a:lnSpc>
              <a:buClr>
                <a:srgbClr val="000000"/>
              </a:buClr>
              <a:buSzPts val="600"/>
            </a:pPr>
            <a:r>
              <a:rPr lang="en-US" sz="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Illustrations by </a:t>
            </a:r>
            <a:r>
              <a:rPr lang="en-US" sz="600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 Worby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0" name="Google Shape;200;p8"/>
          <p:cNvGrpSpPr/>
          <p:nvPr/>
        </p:nvGrpSpPr>
        <p:grpSpPr>
          <a:xfrm>
            <a:off x="6481667" y="2449816"/>
            <a:ext cx="2870006" cy="323100"/>
            <a:chOff x="6854360" y="1561247"/>
            <a:chExt cx="3343334" cy="430800"/>
          </a:xfrm>
        </p:grpSpPr>
        <p:sp>
          <p:nvSpPr>
            <p:cNvPr id="201" name="Google Shape;201;p8"/>
            <p:cNvSpPr txBox="1"/>
            <p:nvPr/>
          </p:nvSpPr>
          <p:spPr>
            <a:xfrm>
              <a:off x="8751094" y="1561247"/>
              <a:ext cx="1446600" cy="4308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2" name="Google Shape;202;p8"/>
            <p:cNvCxnSpPr/>
            <p:nvPr/>
          </p:nvCxnSpPr>
          <p:spPr>
            <a:xfrm>
              <a:off x="6854360" y="1956706"/>
              <a:ext cx="1896733" cy="35341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03" name="Google Shape;203;p8"/>
          <p:cNvSpPr txBox="1"/>
          <p:nvPr/>
        </p:nvSpPr>
        <p:spPr>
          <a:xfrm>
            <a:off x="8060243" y="2449816"/>
            <a:ext cx="140225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Outer labia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4" name="Google Shape;204;p8"/>
          <p:cNvGrpSpPr/>
          <p:nvPr/>
        </p:nvGrpSpPr>
        <p:grpSpPr>
          <a:xfrm>
            <a:off x="2625923" y="1725137"/>
            <a:ext cx="3470075" cy="405130"/>
            <a:chOff x="10816717" y="1561247"/>
            <a:chExt cx="3745487" cy="459384"/>
          </a:xfrm>
        </p:grpSpPr>
        <p:sp>
          <p:nvSpPr>
            <p:cNvPr id="205" name="Google Shape;205;p8"/>
            <p:cNvSpPr txBox="1"/>
            <p:nvPr/>
          </p:nvSpPr>
          <p:spPr>
            <a:xfrm>
              <a:off x="10816717" y="1561247"/>
              <a:ext cx="964800" cy="4308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6" name="Google Shape;206;p8"/>
            <p:cNvCxnSpPr/>
            <p:nvPr/>
          </p:nvCxnSpPr>
          <p:spPr>
            <a:xfrm>
              <a:off x="11781517" y="1736818"/>
              <a:ext cx="2780687" cy="283813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07" name="Google Shape;207;p8"/>
          <p:cNvSpPr txBox="1"/>
          <p:nvPr/>
        </p:nvSpPr>
        <p:spPr>
          <a:xfrm>
            <a:off x="2547991" y="1788144"/>
            <a:ext cx="110941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Clitoris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8" name="Google Shape;208;p8"/>
          <p:cNvGrpSpPr/>
          <p:nvPr/>
        </p:nvGrpSpPr>
        <p:grpSpPr>
          <a:xfrm>
            <a:off x="6268285" y="2884905"/>
            <a:ext cx="2526393" cy="338514"/>
            <a:chOff x="6454310" y="1546959"/>
            <a:chExt cx="2997502" cy="451352"/>
          </a:xfrm>
        </p:grpSpPr>
        <p:sp>
          <p:nvSpPr>
            <p:cNvPr id="209" name="Google Shape;209;p8"/>
            <p:cNvSpPr txBox="1"/>
            <p:nvPr/>
          </p:nvSpPr>
          <p:spPr>
            <a:xfrm>
              <a:off x="8005212" y="1546959"/>
              <a:ext cx="1446600" cy="451352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0" name="Google Shape;210;p8"/>
            <p:cNvCxnSpPr/>
            <p:nvPr/>
          </p:nvCxnSpPr>
          <p:spPr>
            <a:xfrm>
              <a:off x="6454310" y="1956706"/>
              <a:ext cx="1550902" cy="41605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11" name="Google Shape;211;p8"/>
          <p:cNvSpPr txBox="1"/>
          <p:nvPr/>
        </p:nvSpPr>
        <p:spPr>
          <a:xfrm>
            <a:off x="7495369" y="2940671"/>
            <a:ext cx="12993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Inner labia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p8"/>
          <p:cNvGrpSpPr/>
          <p:nvPr/>
        </p:nvGrpSpPr>
        <p:grpSpPr>
          <a:xfrm>
            <a:off x="2270589" y="2389972"/>
            <a:ext cx="3825973" cy="338514"/>
            <a:chOff x="10816717" y="1747014"/>
            <a:chExt cx="4242600" cy="451352"/>
          </a:xfrm>
        </p:grpSpPr>
        <p:cxnSp>
          <p:nvCxnSpPr>
            <p:cNvPr id="213" name="Google Shape;213;p8"/>
            <p:cNvCxnSpPr/>
            <p:nvPr/>
          </p:nvCxnSpPr>
          <p:spPr>
            <a:xfrm>
              <a:off x="10816717" y="1970992"/>
              <a:ext cx="4242600" cy="0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14" name="Google Shape;214;p8"/>
            <p:cNvSpPr txBox="1"/>
            <p:nvPr/>
          </p:nvSpPr>
          <p:spPr>
            <a:xfrm>
              <a:off x="10816717" y="1747014"/>
              <a:ext cx="2086500" cy="451352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5" name="Google Shape;215;p8"/>
          <p:cNvSpPr txBox="1"/>
          <p:nvPr/>
        </p:nvSpPr>
        <p:spPr>
          <a:xfrm>
            <a:off x="2270589" y="2355337"/>
            <a:ext cx="20653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Urethral opening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6" name="Google Shape;216;p8"/>
          <p:cNvGrpSpPr/>
          <p:nvPr/>
        </p:nvGrpSpPr>
        <p:grpSpPr>
          <a:xfrm>
            <a:off x="2547991" y="3019342"/>
            <a:ext cx="3548048" cy="332164"/>
            <a:chOff x="10816717" y="1549161"/>
            <a:chExt cx="4242600" cy="442885"/>
          </a:xfrm>
        </p:grpSpPr>
        <p:sp>
          <p:nvSpPr>
            <p:cNvPr id="217" name="Google Shape;217;p8"/>
            <p:cNvSpPr txBox="1"/>
            <p:nvPr/>
          </p:nvSpPr>
          <p:spPr>
            <a:xfrm>
              <a:off x="10816717" y="1561246"/>
              <a:ext cx="1969200" cy="4308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8" name="Google Shape;218;p8"/>
            <p:cNvCxnSpPr/>
            <p:nvPr/>
          </p:nvCxnSpPr>
          <p:spPr>
            <a:xfrm flipV="1">
              <a:off x="12834925" y="1549161"/>
              <a:ext cx="2224392" cy="120781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19" name="Google Shape;219;p8"/>
          <p:cNvSpPr txBox="1"/>
          <p:nvPr/>
        </p:nvSpPr>
        <p:spPr>
          <a:xfrm>
            <a:off x="2404670" y="3011095"/>
            <a:ext cx="192436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Vaginal opening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0" name="Google Shape;220;p8"/>
          <p:cNvGrpSpPr/>
          <p:nvPr/>
        </p:nvGrpSpPr>
        <p:grpSpPr>
          <a:xfrm>
            <a:off x="2644825" y="4356351"/>
            <a:ext cx="3181950" cy="332164"/>
            <a:chOff x="10816717" y="1549161"/>
            <a:chExt cx="4242600" cy="442885"/>
          </a:xfrm>
        </p:grpSpPr>
        <p:sp>
          <p:nvSpPr>
            <p:cNvPr id="221" name="Google Shape;221;p8"/>
            <p:cNvSpPr txBox="1"/>
            <p:nvPr/>
          </p:nvSpPr>
          <p:spPr>
            <a:xfrm>
              <a:off x="10816717" y="1561246"/>
              <a:ext cx="840600" cy="4308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2" name="Google Shape;222;p8"/>
            <p:cNvCxnSpPr>
              <a:stCxn id="223" idx="3"/>
            </p:cNvCxnSpPr>
            <p:nvPr/>
          </p:nvCxnSpPr>
          <p:spPr>
            <a:xfrm flipV="1">
              <a:off x="11780486" y="1549161"/>
              <a:ext cx="3278831" cy="156868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23" name="Google Shape;223;p8"/>
          <p:cNvSpPr txBox="1"/>
          <p:nvPr/>
        </p:nvSpPr>
        <p:spPr>
          <a:xfrm>
            <a:off x="2625924" y="4304745"/>
            <a:ext cx="7417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Anus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61700"/>
            <a:ext cx="8816084" cy="2998014"/>
          </a:xfrm>
        </p:spPr>
        <p:txBody>
          <a:bodyPr/>
          <a:lstStyle/>
          <a:p>
            <a:r>
              <a:rPr lang="en-US" dirty="0"/>
              <a:t>Remember, everybody is unique, no individual is exactly like another. That also includes their body parts (including their sexual and reproductive organs and systems) everybody’s parts are unique to them.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459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If you have More questions about what is or isn’t happening to your body</a:t>
            </a:r>
            <a:r>
              <a:rPr lang="en-US" dirty="0"/>
              <a:t>, who could you ask?</a:t>
            </a:r>
            <a:endParaRPr lang="en-US" sz="32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C1E9CB-9713-4396-9F2C-D3ECA029E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05652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9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Reliable Sources of information: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14</a:t>
            </a:fld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365" y="1794803"/>
            <a:ext cx="11215235" cy="4351338"/>
          </a:xfrm>
        </p:spPr>
        <p:txBody>
          <a:bodyPr/>
          <a:lstStyle/>
          <a:p>
            <a:pPr algn="ctr"/>
            <a:r>
              <a:rPr lang="en-US" sz="4400" dirty="0"/>
              <a:t>Friends</a:t>
            </a:r>
          </a:p>
          <a:p>
            <a:pPr algn="ctr"/>
            <a:r>
              <a:rPr lang="en-US" sz="4400" dirty="0"/>
              <a:t>Siblings</a:t>
            </a:r>
          </a:p>
          <a:p>
            <a:pPr algn="ctr"/>
            <a:r>
              <a:rPr lang="en-US" sz="4400" dirty="0"/>
              <a:t>Internet</a:t>
            </a:r>
          </a:p>
          <a:p>
            <a:pPr algn="ctr"/>
            <a:r>
              <a:rPr lang="en-US" sz="4400" dirty="0"/>
              <a:t>Social media</a:t>
            </a:r>
          </a:p>
          <a:p>
            <a:pPr algn="ctr"/>
            <a:r>
              <a:rPr lang="en-US" sz="4400" dirty="0"/>
              <a:t>TV</a:t>
            </a:r>
          </a:p>
          <a:p>
            <a:pPr algn="ctr"/>
            <a:endParaRPr lang="en-US" dirty="0"/>
          </a:p>
        </p:txBody>
      </p:sp>
      <p:sp>
        <p:nvSpPr>
          <p:cNvPr id="5" name="&quot;No&quot; Symbol 4"/>
          <p:cNvSpPr/>
          <p:nvPr/>
        </p:nvSpPr>
        <p:spPr>
          <a:xfrm>
            <a:off x="3277455" y="1078456"/>
            <a:ext cx="5661061" cy="4839459"/>
          </a:xfrm>
          <a:prstGeom prst="noSmoking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6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Game</a:t>
            </a:r>
          </a:p>
        </p:txBody>
      </p:sp>
    </p:spTree>
    <p:extLst>
      <p:ext uri="{BB962C8B-B14F-4D97-AF65-F5344CB8AC3E}">
        <p14:creationId xmlns:p14="http://schemas.microsoft.com/office/powerpoint/2010/main" val="280634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414016" y="1780032"/>
            <a:ext cx="9278112" cy="3785616"/>
          </a:xfrm>
        </p:spPr>
        <p:txBody>
          <a:bodyPr/>
          <a:lstStyle/>
          <a:p>
            <a:r>
              <a:rPr lang="en-US" sz="7200" dirty="0">
                <a:solidFill>
                  <a:schemeClr val="bg1"/>
                </a:solidFill>
              </a:rPr>
              <a:t>BODY PARTS</a:t>
            </a:r>
            <a:r>
              <a:rPr lang="en-US" dirty="0">
                <a:solidFill>
                  <a:schemeClr val="bg1"/>
                </a:solidFill>
              </a:rPr>
              <a:t>…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Can you name a body part that almost everyone has?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85600" y="6315075"/>
            <a:ext cx="406400" cy="365125"/>
          </a:xfrm>
        </p:spPr>
        <p:txBody>
          <a:bodyPr/>
          <a:lstStyle/>
          <a:p>
            <a:fld id="{C263D6C4-4840-40CC-AC84-17E24B3B7BDE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418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01731"/>
          </a:xfrm>
        </p:spPr>
        <p:txBody>
          <a:bodyPr/>
          <a:lstStyle/>
          <a:p>
            <a:r>
              <a:rPr lang="en-US" sz="4400" dirty="0"/>
              <a:t>Pituitary Gland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4500" y="1444216"/>
            <a:ext cx="5184437" cy="4659248"/>
          </a:xfrm>
        </p:spPr>
        <p:txBody>
          <a:bodyPr/>
          <a:lstStyle/>
          <a:p>
            <a: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  <a:t>The </a:t>
            </a:r>
            <a:r>
              <a:rPr lang="en-US" sz="3450" b="1" kern="0" dirty="0">
                <a:solidFill>
                  <a:srgbClr val="00B050"/>
                </a:solidFill>
                <a:cs typeface="Arial"/>
                <a:sym typeface="Arial"/>
              </a:rPr>
              <a:t>pituitary gland </a:t>
            </a:r>
            <a: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  <a:t>is very small — only about the size of a pea! </a:t>
            </a:r>
            <a:b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</a:br>
            <a:b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</a:br>
            <a: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  <a:t>Its job is to produce and release </a:t>
            </a:r>
            <a:r>
              <a:rPr lang="en-US" sz="3450" b="1" kern="0" dirty="0">
                <a:solidFill>
                  <a:srgbClr val="00B050"/>
                </a:solidFill>
                <a:cs typeface="Arial"/>
                <a:sym typeface="Arial"/>
              </a:rPr>
              <a:t>hormones</a:t>
            </a:r>
            <a:r>
              <a:rPr lang="en-US" sz="3450" kern="0" dirty="0">
                <a:solidFill>
                  <a:schemeClr val="accent6">
                    <a:lumMod val="20000"/>
                    <a:lumOff val="80000"/>
                  </a:schemeClr>
                </a:solidFill>
                <a:cs typeface="Arial"/>
                <a:sym typeface="Arial"/>
              </a:rPr>
              <a:t> into your body.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Google Shape;98;p2" descr="A picture containing light, shi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9764" t="8697" r="33411" b="64276"/>
          <a:stretch/>
        </p:blipFill>
        <p:spPr>
          <a:xfrm>
            <a:off x="5299456" y="177165"/>
            <a:ext cx="6155944" cy="5479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94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6" name="Google Shape;106;p3" descr="Image result for little kid that has outgrown his clothes"/>
          <p:cNvPicPr preferRelativeResize="0">
            <a:picLocks noGrp="1"/>
          </p:cNvPicPr>
          <p:nvPr>
            <p:ph sz="half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42913" y="1048513"/>
            <a:ext cx="5884735" cy="49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04;p3"/>
          <p:cNvSpPr txBox="1">
            <a:spLocks noGrp="1"/>
          </p:cNvSpPr>
          <p:nvPr>
            <p:ph sz="half" idx="2"/>
          </p:nvPr>
        </p:nvSpPr>
        <p:spPr>
          <a:xfrm>
            <a:off x="6583891" y="1151955"/>
            <a:ext cx="5184437" cy="473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400" dirty="0"/>
              <a:t>If your clothes from last year are too small, it's because your </a:t>
            </a:r>
            <a:r>
              <a:rPr lang="en-US" sz="4400" b="1" dirty="0">
                <a:solidFill>
                  <a:srgbClr val="92D050"/>
                </a:solidFill>
              </a:rPr>
              <a:t>pituitary gland </a:t>
            </a:r>
            <a:r>
              <a:rPr lang="en-US" sz="4400" dirty="0"/>
              <a:t>released special </a:t>
            </a:r>
            <a:r>
              <a:rPr lang="en-US" sz="4400" b="1" dirty="0">
                <a:solidFill>
                  <a:srgbClr val="92D050"/>
                </a:solidFill>
              </a:rPr>
              <a:t>hormones</a:t>
            </a:r>
            <a:r>
              <a:rPr lang="en-US" sz="4400" dirty="0"/>
              <a:t> that made you grow. </a:t>
            </a:r>
            <a:endParaRPr sz="4400" dirty="0"/>
          </a:p>
        </p:txBody>
      </p:sp>
    </p:spTree>
    <p:extLst>
      <p:ext uri="{BB962C8B-B14F-4D97-AF65-F5344CB8AC3E}">
        <p14:creationId xmlns:p14="http://schemas.microsoft.com/office/powerpoint/2010/main" val="360180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1488" y="618299"/>
            <a:ext cx="7077456" cy="1243584"/>
          </a:xfrm>
        </p:spPr>
        <p:txBody>
          <a:bodyPr/>
          <a:lstStyle/>
          <a:p>
            <a:r>
              <a:rPr lang="en-US" dirty="0"/>
              <a:t>Anatomy: Male</a:t>
            </a:r>
          </a:p>
        </p:txBody>
      </p:sp>
      <p:pic>
        <p:nvPicPr>
          <p:cNvPr id="4" name="Picture 3" descr="A Movie - Wikipedia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340" y="1861883"/>
            <a:ext cx="4520249" cy="33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5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7" name="Google Shape;112;p4"/>
          <p:cNvSpPr txBox="1">
            <a:spLocks noGrp="1"/>
          </p:cNvSpPr>
          <p:nvPr>
            <p:ph type="title"/>
          </p:nvPr>
        </p:nvSpPr>
        <p:spPr>
          <a:xfrm>
            <a:off x="-1811020" y="444337"/>
            <a:ext cx="11214100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50" b="1" dirty="0"/>
              <a:t>Reproductive System One</a:t>
            </a:r>
            <a:endParaRPr dirty="0"/>
          </a:p>
        </p:txBody>
      </p:sp>
      <p:pic>
        <p:nvPicPr>
          <p:cNvPr id="8" name="Google Shape;113;p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t="20146" b="20140"/>
          <a:stretch/>
        </p:blipFill>
        <p:spPr>
          <a:xfrm>
            <a:off x="341694" y="1222406"/>
            <a:ext cx="6908671" cy="5215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1550" y="316992"/>
            <a:ext cx="4787138" cy="6363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16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5"/>
          <p:cNvGrpSpPr/>
          <p:nvPr/>
        </p:nvGrpSpPr>
        <p:grpSpPr>
          <a:xfrm>
            <a:off x="6865016" y="5042810"/>
            <a:ext cx="3162561" cy="657242"/>
            <a:chOff x="6383810" y="5136484"/>
            <a:chExt cx="3818396" cy="876322"/>
          </a:xfrm>
        </p:grpSpPr>
        <p:sp>
          <p:nvSpPr>
            <p:cNvPr id="121" name="Google Shape;121;p5"/>
            <p:cNvSpPr txBox="1"/>
            <p:nvPr/>
          </p:nvSpPr>
          <p:spPr>
            <a:xfrm>
              <a:off x="9158330" y="5581920"/>
              <a:ext cx="1043876" cy="430886"/>
            </a:xfrm>
            <a:prstGeom prst="rect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2" name="Google Shape;122;p5"/>
            <p:cNvCxnSpPr/>
            <p:nvPr/>
          </p:nvCxnSpPr>
          <p:spPr>
            <a:xfrm flipV="1">
              <a:off x="7403042" y="5982031"/>
              <a:ext cx="1613644" cy="3797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Google Shape;123;p5"/>
            <p:cNvCxnSpPr/>
            <p:nvPr/>
          </p:nvCxnSpPr>
          <p:spPr>
            <a:xfrm rot="10800000">
              <a:off x="6383810" y="5136484"/>
              <a:ext cx="1019232" cy="845546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102024" y="699220"/>
            <a:ext cx="2371725" cy="10387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r>
              <a:rPr lang="en-US" sz="2250" b="1" dirty="0">
                <a:solidFill>
                  <a:schemeClr val="dk1"/>
                </a:solidFill>
              </a:rPr>
              <a:t>System One: </a:t>
            </a:r>
            <a:br>
              <a:rPr lang="en-US" b="1" dirty="0">
                <a:solidFill>
                  <a:srgbClr val="BFBFBF"/>
                </a:solidFill>
              </a:rPr>
            </a:br>
            <a:r>
              <a:rPr lang="en-US" sz="2250" b="1" dirty="0"/>
              <a:t>Boy and Body with a Penis</a:t>
            </a:r>
          </a:p>
        </p:txBody>
      </p:sp>
      <p:grpSp>
        <p:nvGrpSpPr>
          <p:cNvPr id="125" name="Google Shape;125;p5"/>
          <p:cNvGrpSpPr/>
          <p:nvPr/>
        </p:nvGrpSpPr>
        <p:grpSpPr>
          <a:xfrm>
            <a:off x="6349094" y="2302475"/>
            <a:ext cx="3678483" cy="323165"/>
            <a:chOff x="6772275" y="1561247"/>
            <a:chExt cx="4275602" cy="430886"/>
          </a:xfrm>
        </p:grpSpPr>
        <p:sp>
          <p:nvSpPr>
            <p:cNvPr id="126" name="Google Shape;126;p5"/>
            <p:cNvSpPr txBox="1"/>
            <p:nvPr/>
          </p:nvSpPr>
          <p:spPr>
            <a:xfrm>
              <a:off x="10004001" y="1561247"/>
              <a:ext cx="1043876" cy="430886"/>
            </a:xfrm>
            <a:prstGeom prst="rect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7" name="Google Shape;127;p5"/>
            <p:cNvCxnSpPr/>
            <p:nvPr/>
          </p:nvCxnSpPr>
          <p:spPr>
            <a:xfrm flipV="1">
              <a:off x="6772275" y="1820107"/>
              <a:ext cx="3228405" cy="133988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8" name="Google Shape;128;p5"/>
          <p:cNvSpPr txBox="1"/>
          <p:nvPr/>
        </p:nvSpPr>
        <p:spPr>
          <a:xfrm>
            <a:off x="9045678" y="2325560"/>
            <a:ext cx="9819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Bladder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Google Shape;129;p5"/>
          <p:cNvGrpSpPr/>
          <p:nvPr/>
        </p:nvGrpSpPr>
        <p:grpSpPr>
          <a:xfrm>
            <a:off x="7941923" y="3698838"/>
            <a:ext cx="2198669" cy="348762"/>
            <a:chOff x="8573700" y="1569714"/>
            <a:chExt cx="2457242" cy="465016"/>
          </a:xfrm>
        </p:grpSpPr>
        <p:sp>
          <p:nvSpPr>
            <p:cNvPr id="130" name="Google Shape;130;p5"/>
            <p:cNvSpPr txBox="1"/>
            <p:nvPr/>
          </p:nvSpPr>
          <p:spPr>
            <a:xfrm>
              <a:off x="10004000" y="1569714"/>
              <a:ext cx="1026942" cy="451352"/>
            </a:xfrm>
            <a:prstGeom prst="rect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1" name="Google Shape;131;p5"/>
            <p:cNvCxnSpPr/>
            <p:nvPr/>
          </p:nvCxnSpPr>
          <p:spPr>
            <a:xfrm flipV="1">
              <a:off x="8573700" y="1884601"/>
              <a:ext cx="1430300" cy="150129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2" name="Google Shape;132;p5"/>
          <p:cNvSpPr txBox="1"/>
          <p:nvPr/>
        </p:nvSpPr>
        <p:spPr>
          <a:xfrm>
            <a:off x="9126629" y="3718605"/>
            <a:ext cx="10139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Penis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" name="Google Shape;133;p5"/>
          <p:cNvGrpSpPr/>
          <p:nvPr/>
        </p:nvGrpSpPr>
        <p:grpSpPr>
          <a:xfrm>
            <a:off x="7752422" y="4227180"/>
            <a:ext cx="2490523" cy="344704"/>
            <a:chOff x="8295100" y="1561247"/>
            <a:chExt cx="2752777" cy="459605"/>
          </a:xfrm>
        </p:grpSpPr>
        <p:sp>
          <p:nvSpPr>
            <p:cNvPr id="134" name="Google Shape;134;p5"/>
            <p:cNvSpPr txBox="1"/>
            <p:nvPr/>
          </p:nvSpPr>
          <p:spPr>
            <a:xfrm>
              <a:off x="10004001" y="1561247"/>
              <a:ext cx="1043876" cy="430886"/>
            </a:xfrm>
            <a:prstGeom prst="rect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5" name="Google Shape;135;p5"/>
            <p:cNvCxnSpPr>
              <a:endCxn id="136" idx="1"/>
            </p:cNvCxnSpPr>
            <p:nvPr/>
          </p:nvCxnSpPr>
          <p:spPr>
            <a:xfrm flipV="1">
              <a:off x="8295100" y="1836013"/>
              <a:ext cx="1682546" cy="184839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6" name="Google Shape;136;p5"/>
          <p:cNvSpPr txBox="1"/>
          <p:nvPr/>
        </p:nvSpPr>
        <p:spPr>
          <a:xfrm>
            <a:off x="9274674" y="4263998"/>
            <a:ext cx="96827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Urethra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9021458" y="5361538"/>
            <a:ext cx="111414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Scrotum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Google Shape;138;p5"/>
          <p:cNvGrpSpPr/>
          <p:nvPr/>
        </p:nvGrpSpPr>
        <p:grpSpPr>
          <a:xfrm>
            <a:off x="2453080" y="4571884"/>
            <a:ext cx="4233587" cy="616283"/>
            <a:chOff x="1456106" y="4565267"/>
            <a:chExt cx="5644782" cy="821711"/>
          </a:xfrm>
        </p:grpSpPr>
        <p:sp>
          <p:nvSpPr>
            <p:cNvPr id="139" name="Google Shape;139;p5"/>
            <p:cNvSpPr txBox="1"/>
            <p:nvPr/>
          </p:nvSpPr>
          <p:spPr>
            <a:xfrm>
              <a:off x="1456106" y="4565267"/>
              <a:ext cx="1686933" cy="430834"/>
            </a:xfrm>
            <a:prstGeom prst="rect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500"/>
              </a:pPr>
              <a:endParaRPr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0" name="Google Shape;140;p5"/>
            <p:cNvCxnSpPr/>
            <p:nvPr/>
          </p:nvCxnSpPr>
          <p:spPr>
            <a:xfrm>
              <a:off x="3158048" y="4866796"/>
              <a:ext cx="3492744" cy="520180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5"/>
            <p:cNvCxnSpPr/>
            <p:nvPr/>
          </p:nvCxnSpPr>
          <p:spPr>
            <a:xfrm rot="10800000" flipH="1">
              <a:off x="6650792" y="4714875"/>
              <a:ext cx="450096" cy="672103"/>
            </a:xfrm>
            <a:prstGeom prst="straightConnector1">
              <a:avLst/>
            </a:prstGeom>
            <a:noFill/>
            <a:ln w="19050" cap="flat" cmpd="sng">
              <a:solidFill>
                <a:srgbClr val="0C0C0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42" name="Google Shape;142;p5"/>
          <p:cNvSpPr txBox="1"/>
          <p:nvPr/>
        </p:nvSpPr>
        <p:spPr>
          <a:xfrm>
            <a:off x="2287887" y="4552192"/>
            <a:ext cx="162375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Testicle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[Sperm are made here!]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2404670" y="5582865"/>
            <a:ext cx="1101584" cy="191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7000"/>
              </a:lnSpc>
              <a:buClr>
                <a:srgbClr val="000000"/>
              </a:buClr>
              <a:buSzPts val="600"/>
            </a:pPr>
            <a:r>
              <a:rPr lang="en-US" sz="6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Illustrations by </a:t>
            </a:r>
            <a:r>
              <a:rPr lang="en-US" sz="600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 Worby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1904999" y="2746893"/>
            <a:ext cx="182453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[Semen is made here!]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5"/>
          <p:cNvCxnSpPr/>
          <p:nvPr/>
        </p:nvCxnSpPr>
        <p:spPr>
          <a:xfrm>
            <a:off x="3678241" y="2885391"/>
            <a:ext cx="1369544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817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1488" y="618299"/>
            <a:ext cx="7077456" cy="1243584"/>
          </a:xfrm>
        </p:spPr>
        <p:txBody>
          <a:bodyPr/>
          <a:lstStyle/>
          <a:p>
            <a:r>
              <a:rPr lang="en-US" dirty="0"/>
              <a:t>Anatomy: Female</a:t>
            </a:r>
          </a:p>
        </p:txBody>
      </p:sp>
      <p:pic>
        <p:nvPicPr>
          <p:cNvPr id="4" name="Picture 3" descr="A Movie - Wikipedia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340" y="1861883"/>
            <a:ext cx="4520249" cy="33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1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/>
          <a:lstStyle/>
          <a:p>
            <a:r>
              <a:rPr lang="en-US" dirty="0"/>
              <a:t>Reproductive System Two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pic>
        <p:nvPicPr>
          <p:cNvPr id="6" name="Google Shape;151;p6" descr="Illustration of the internal reproductive organs of a body with ovaries and dark skin tone.&#10;&#10;Illustration by Jess Worby."/>
          <p:cNvPicPr preferRelativeResize="0">
            <a:picLocks noGrp="1"/>
          </p:cNvPicPr>
          <p:nvPr>
            <p:ph sz="half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42913" y="1843741"/>
            <a:ext cx="5184775" cy="4007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52;p6" descr="Illustration of the internal reproductive organs of a body with ovaries and dark skin tone.&#10;&#10;Illustration by Jess Worby.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13248" y="158496"/>
            <a:ext cx="5838951" cy="6699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54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purl.org/dc/elements/1.1/"/>
    <ds:schemaRef ds:uri="71af3243-3dd4-4a8d-8c0d-dd76da1f02a5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292</Words>
  <Application>Microsoft Macintosh PowerPoint</Application>
  <PresentationFormat>Widescreen</PresentationFormat>
  <Paragraphs>63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Trade Gothic LT Pro</vt:lpstr>
      <vt:lpstr>Trebuchet MS</vt:lpstr>
      <vt:lpstr>Office Theme</vt:lpstr>
      <vt:lpstr>Sexual and Reproductive Anatomy</vt:lpstr>
      <vt:lpstr>BODY PARTS…  Can you name a body part that almost everyone has?</vt:lpstr>
      <vt:lpstr>Pituitary Gland</vt:lpstr>
      <vt:lpstr>PowerPoint Presentation</vt:lpstr>
      <vt:lpstr>Anatomy: Male</vt:lpstr>
      <vt:lpstr>Reproductive System One</vt:lpstr>
      <vt:lpstr>System One:  Boy and Body with a Penis</vt:lpstr>
      <vt:lpstr>Anatomy: Female</vt:lpstr>
      <vt:lpstr>Reproductive System Two</vt:lpstr>
      <vt:lpstr>System Two: Girl and Body with a  Vulva</vt:lpstr>
      <vt:lpstr> Body with a Vulva</vt:lpstr>
      <vt:lpstr>Remember, everybody is unique, no individual is exactly like another. That also includes their body parts (including their sexual and reproductive organs and systems) everybody’s parts are unique to them.</vt:lpstr>
      <vt:lpstr>If you have More questions about what is or isn’t happening to your body, who could you ask?</vt:lpstr>
      <vt:lpstr>NOT Reliable Sources of information:</vt:lpstr>
      <vt:lpstr>Closing Game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and Reproductive Anatomy</dc:title>
  <dc:creator/>
  <cp:lastModifiedBy/>
  <cp:revision>9</cp:revision>
  <dcterms:created xsi:type="dcterms:W3CDTF">2021-08-18T22:26:27Z</dcterms:created>
  <dcterms:modified xsi:type="dcterms:W3CDTF">2024-01-27T16:58:06Z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